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3" r:id="rId58"/>
    <p:sldId id="314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42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6" r:id="rId79"/>
    <p:sldId id="337" r:id="rId80"/>
    <p:sldId id="338" r:id="rId81"/>
    <p:sldId id="339" r:id="rId82"/>
    <p:sldId id="340" r:id="rId83"/>
    <p:sldId id="341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  <p:sldId id="375" r:id="rId114"/>
    <p:sldId id="373" r:id="rId115"/>
    <p:sldId id="374" r:id="rId116"/>
    <p:sldId id="376" r:id="rId11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สี่เหลี่ยมมุมมน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สี่เหลี่ยมมุมมน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สี่เหลี่ยมมุมมน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สี่เหลี่ยมมุมมน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1E22C47-1E9A-4AFA-A6BD-F00ADCDAE87B}" type="datetimeFigureOut">
              <a:rPr lang="th-TH" smtClean="0"/>
              <a:t>27/08/56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62D4408-705D-4785-94EE-6140F5C8C6DC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771800" y="1916832"/>
            <a:ext cx="4248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วิธีสอบราคา</a:t>
            </a:r>
            <a:endParaRPr lang="th-TH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0070C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0"/>
            <a:ext cx="7772400" cy="1143000"/>
          </a:xfrm>
        </p:spPr>
        <p:txBody>
          <a:bodyPr/>
          <a:lstStyle/>
          <a:p>
            <a:r>
              <a:rPr lang="th-TH" dirty="0" smtClean="0"/>
              <a:t>เพิ่มรหัสงบประมาณ</a:t>
            </a:r>
            <a:endParaRPr lang="th-TH" dirty="0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6712" y="980728"/>
            <a:ext cx="12241360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24340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9939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171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สมอภาค">
  <a:themeElements>
    <a:clrScheme name="เสมอภาค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เสมอภาค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สมอภาค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193</TotalTime>
  <Words>6</Words>
  <Application>Microsoft Office PowerPoint</Application>
  <PresentationFormat>นำเสนอทางหน้าจอ (4:3)</PresentationFormat>
  <Paragraphs>2</Paragraphs>
  <Slides>116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116</vt:i4>
      </vt:variant>
    </vt:vector>
  </HeadingPairs>
  <TitlesOfParts>
    <vt:vector size="117" baseType="lpstr">
      <vt:lpstr>เสมอภาค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ภาพนิ่ง 54</vt:lpstr>
      <vt:lpstr>ภาพนิ่ง 55</vt:lpstr>
      <vt:lpstr>ภาพนิ่ง 56</vt:lpstr>
      <vt:lpstr>ภาพนิ่ง 57</vt:lpstr>
      <vt:lpstr>ภาพนิ่ง 58</vt:lpstr>
      <vt:lpstr>ภาพนิ่ง 59</vt:lpstr>
      <vt:lpstr>ภาพนิ่ง 60</vt:lpstr>
      <vt:lpstr>ภาพนิ่ง 61</vt:lpstr>
      <vt:lpstr>ภาพนิ่ง 62</vt:lpstr>
      <vt:lpstr>ภาพนิ่ง 63</vt:lpstr>
      <vt:lpstr>ภาพนิ่ง 64</vt:lpstr>
      <vt:lpstr>ภาพนิ่ง 65</vt:lpstr>
      <vt:lpstr>ภาพนิ่ง 66</vt:lpstr>
      <vt:lpstr>ภาพนิ่ง 67</vt:lpstr>
      <vt:lpstr>ภาพนิ่ง 68</vt:lpstr>
      <vt:lpstr>ภาพนิ่ง 69</vt:lpstr>
      <vt:lpstr>ภาพนิ่ง 70</vt:lpstr>
      <vt:lpstr>ภาพนิ่ง 71</vt:lpstr>
      <vt:lpstr>ภาพนิ่ง 72</vt:lpstr>
      <vt:lpstr>ภาพนิ่ง 73</vt:lpstr>
      <vt:lpstr>ภาพนิ่ง 74</vt:lpstr>
      <vt:lpstr>ภาพนิ่ง 75</vt:lpstr>
      <vt:lpstr>ภาพนิ่ง 76</vt:lpstr>
      <vt:lpstr>ภาพนิ่ง 77</vt:lpstr>
      <vt:lpstr>ภาพนิ่ง 78</vt:lpstr>
      <vt:lpstr>ภาพนิ่ง 79</vt:lpstr>
      <vt:lpstr>ภาพนิ่ง 80</vt:lpstr>
      <vt:lpstr>ภาพนิ่ง 81</vt:lpstr>
      <vt:lpstr>ภาพนิ่ง 82</vt:lpstr>
      <vt:lpstr>ภาพนิ่ง 83</vt:lpstr>
      <vt:lpstr>ภาพนิ่ง 84</vt:lpstr>
      <vt:lpstr>ภาพนิ่ง 85</vt:lpstr>
      <vt:lpstr>ภาพนิ่ง 86</vt:lpstr>
      <vt:lpstr>ภาพนิ่ง 87</vt:lpstr>
      <vt:lpstr>ภาพนิ่ง 88</vt:lpstr>
      <vt:lpstr>ภาพนิ่ง 89</vt:lpstr>
      <vt:lpstr>ภาพนิ่ง 90</vt:lpstr>
      <vt:lpstr>ภาพนิ่ง 91</vt:lpstr>
      <vt:lpstr>ภาพนิ่ง 92</vt:lpstr>
      <vt:lpstr>ภาพนิ่ง 93</vt:lpstr>
      <vt:lpstr>ภาพนิ่ง 94</vt:lpstr>
      <vt:lpstr>ภาพนิ่ง 95</vt:lpstr>
      <vt:lpstr>ภาพนิ่ง 96</vt:lpstr>
      <vt:lpstr>ภาพนิ่ง 97</vt:lpstr>
      <vt:lpstr>ภาพนิ่ง 98</vt:lpstr>
      <vt:lpstr>ภาพนิ่ง 99</vt:lpstr>
      <vt:lpstr>ภาพนิ่ง 100</vt:lpstr>
      <vt:lpstr>ภาพนิ่ง 101</vt:lpstr>
      <vt:lpstr>ภาพนิ่ง 102</vt:lpstr>
      <vt:lpstr>ภาพนิ่ง 103</vt:lpstr>
      <vt:lpstr>ภาพนิ่ง 104</vt:lpstr>
      <vt:lpstr>ภาพนิ่ง 105</vt:lpstr>
      <vt:lpstr>เพิ่มรหัสงบประมาณ</vt:lpstr>
      <vt:lpstr>ภาพนิ่ง 107</vt:lpstr>
      <vt:lpstr>ภาพนิ่ง 108</vt:lpstr>
      <vt:lpstr>ภาพนิ่ง 109</vt:lpstr>
      <vt:lpstr>ภาพนิ่ง 110</vt:lpstr>
      <vt:lpstr>ภาพนิ่ง 111</vt:lpstr>
      <vt:lpstr>ภาพนิ่ง 112</vt:lpstr>
      <vt:lpstr>ภาพนิ่ง 113</vt:lpstr>
      <vt:lpstr>ภาพนิ่ง 114</vt:lpstr>
      <vt:lpstr>ภาพนิ่ง 115</vt:lpstr>
      <vt:lpstr>ภาพนิ่ง 116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OBEC</dc:creator>
  <cp:lastModifiedBy>OBEC</cp:lastModifiedBy>
  <cp:revision>17</cp:revision>
  <dcterms:created xsi:type="dcterms:W3CDTF">2013-08-27T08:44:49Z</dcterms:created>
  <dcterms:modified xsi:type="dcterms:W3CDTF">2013-08-27T11:58:21Z</dcterms:modified>
</cp:coreProperties>
</file>