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B5B-6CB9-4107-A6DF-4891BEC32106}" type="datetimeFigureOut">
              <a:rPr lang="th-TH" smtClean="0"/>
              <a:t>27/08/56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95D6-B23D-47C0-B2E0-BC7E4B74DDD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B5B-6CB9-4107-A6DF-4891BEC32106}" type="datetimeFigureOut">
              <a:rPr lang="th-TH" smtClean="0"/>
              <a:t>27/08/56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95D6-B23D-47C0-B2E0-BC7E4B74DDD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B5B-6CB9-4107-A6DF-4891BEC32106}" type="datetimeFigureOut">
              <a:rPr lang="th-TH" smtClean="0"/>
              <a:t>27/08/56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95D6-B23D-47C0-B2E0-BC7E4B74DDD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B5B-6CB9-4107-A6DF-4891BEC32106}" type="datetimeFigureOut">
              <a:rPr lang="th-TH" smtClean="0"/>
              <a:t>27/08/56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95D6-B23D-47C0-B2E0-BC7E4B74DDD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B5B-6CB9-4107-A6DF-4891BEC32106}" type="datetimeFigureOut">
              <a:rPr lang="th-TH" smtClean="0"/>
              <a:t>27/08/56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95D6-B23D-47C0-B2E0-BC7E4B74DDD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B5B-6CB9-4107-A6DF-4891BEC32106}" type="datetimeFigureOut">
              <a:rPr lang="th-TH" smtClean="0"/>
              <a:t>27/08/56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95D6-B23D-47C0-B2E0-BC7E4B74DDD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B5B-6CB9-4107-A6DF-4891BEC32106}" type="datetimeFigureOut">
              <a:rPr lang="th-TH" smtClean="0"/>
              <a:t>27/08/56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95D6-B23D-47C0-B2E0-BC7E4B74DDD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B5B-6CB9-4107-A6DF-4891BEC32106}" type="datetimeFigureOut">
              <a:rPr lang="th-TH" smtClean="0"/>
              <a:t>27/08/56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95D6-B23D-47C0-B2E0-BC7E4B74DDD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B5B-6CB9-4107-A6DF-4891BEC32106}" type="datetimeFigureOut">
              <a:rPr lang="th-TH" smtClean="0"/>
              <a:t>27/08/56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95D6-B23D-47C0-B2E0-BC7E4B74DDD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B5B-6CB9-4107-A6DF-4891BEC32106}" type="datetimeFigureOut">
              <a:rPr lang="th-TH" smtClean="0"/>
              <a:t>27/08/56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95D6-B23D-47C0-B2E0-BC7E4B74DDD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C7B5B-6CB9-4107-A6DF-4891BEC32106}" type="datetimeFigureOut">
              <a:rPr lang="th-TH" smtClean="0"/>
              <a:t>27/08/56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95D6-B23D-47C0-B2E0-BC7E4B74DDD0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C7B5B-6CB9-4107-A6DF-4891BEC32106}" type="datetimeFigureOut">
              <a:rPr lang="th-TH" smtClean="0"/>
              <a:t>27/08/56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195D6-B23D-47C0-B2E0-BC7E4B74DDD0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เว็บไซต์หน่วยงาน</a:t>
            </a:r>
            <a:br>
              <a:rPr lang="th-TH" dirty="0" smtClean="0"/>
            </a:br>
            <a:r>
              <a:rPr lang="en-US" dirty="0" smtClean="0"/>
              <a:t>http://www.obec.go.th/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1484784"/>
            <a:ext cx="10068272" cy="566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-531440"/>
            <a:ext cx="13668672" cy="768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-790124"/>
            <a:ext cx="13596664" cy="764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2411760" y="3068960"/>
            <a:ext cx="2736304" cy="64807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6792" y="-628106"/>
            <a:ext cx="13308632" cy="748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2123728" y="4149080"/>
            <a:ext cx="1728192" cy="2160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1187624" y="2348880"/>
            <a:ext cx="1368152" cy="36004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4427984" y="6093296"/>
            <a:ext cx="1800200" cy="36004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8754" y="-387424"/>
            <a:ext cx="12880754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8825" y="-747464"/>
            <a:ext cx="13520825" cy="760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2915816" y="5949280"/>
            <a:ext cx="1872208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</Words>
  <Application>Microsoft Office PowerPoint</Application>
  <PresentationFormat>นำเสนอทางหน้าจอ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3" baseType="lpstr">
      <vt:lpstr>ชุดรูปแบบของ Office</vt:lpstr>
      <vt:lpstr>เว็บไซต์หน่วยงาน http://www.obec.go.th/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เว็บไซต์หน่วยงาน http://www.obec.go.th/</dc:title>
  <dc:creator>OBEC</dc:creator>
  <cp:lastModifiedBy>OBEC</cp:lastModifiedBy>
  <cp:revision>5</cp:revision>
  <dcterms:created xsi:type="dcterms:W3CDTF">2013-08-27T10:10:27Z</dcterms:created>
  <dcterms:modified xsi:type="dcterms:W3CDTF">2013-08-27T11:34:17Z</dcterms:modified>
</cp:coreProperties>
</file>